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1" r:id="rId5"/>
    <p:sldId id="262" r:id="rId6"/>
    <p:sldId id="258" r:id="rId7"/>
    <p:sldId id="263" r:id="rId8"/>
    <p:sldId id="264" r:id="rId9"/>
    <p:sldId id="259" r:id="rId10"/>
  </p:sldIdLst>
  <p:sldSz cx="6858000" cy="9144000" type="screen4x3"/>
  <p:notesSz cx="7102475" cy="938847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3737"/>
    <a:srgbClr val="E9A41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10" d="100"/>
          <a:sy n="110" d="100"/>
        </p:scale>
        <p:origin x="-1650" y="3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0C572-8D28-4C9D-B7EF-AB992A65C8AF}" type="datetimeFigureOut">
              <a:rPr lang="es-ES" smtClean="0"/>
              <a:pPr/>
              <a:t>09/05/2017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-32"/>
            <a:ext cx="140677" cy="9144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CuadroTexto"/>
          <p:cNvSpPr txBox="1"/>
          <p:nvPr/>
        </p:nvSpPr>
        <p:spPr>
          <a:xfrm>
            <a:off x="-71462" y="778422"/>
            <a:ext cx="4643470" cy="409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Preinscripción para el IX Concurso Culinario Internacional</a:t>
            </a:r>
          </a:p>
          <a:p>
            <a:pPr algn="ctr">
              <a:lnSpc>
                <a:spcPts val="1200"/>
              </a:lnSpc>
            </a:pPr>
            <a:r>
              <a:rPr lang="es-ES" sz="1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“En busca de los jóvenes talentos de la cocina Panamericana”</a:t>
            </a:r>
            <a:endParaRPr lang="es-ES" sz="12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14290" y="1518275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/>
              <a:t>I. Equipo (Nombre de la Institución</a:t>
            </a:r>
            <a:r>
              <a:rPr lang="es-ES" sz="1000" b="1" dirty="0" smtClean="0"/>
              <a:t>):</a:t>
            </a:r>
            <a:endParaRPr lang="es-ES" sz="10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2298215" y="1509522"/>
            <a:ext cx="4429156" cy="1877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0" y="0"/>
            <a:ext cx="71390" cy="914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428604" y="1760165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Ciudad y País:</a:t>
            </a:r>
            <a:endParaRPr lang="es-ES" sz="10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1393017" y="1789417"/>
            <a:ext cx="5357850" cy="1877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14290" y="1944360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/>
              <a:t>II. Informaciones sobre los Concursantes / Equipo:</a:t>
            </a:r>
            <a:endParaRPr lang="es-ES" sz="1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28604" y="2139624"/>
            <a:ext cx="62151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Chef Instructor: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</a:t>
            </a:r>
            <a:r>
              <a:rPr lang="es-ES" sz="1000" dirty="0" smtClean="0"/>
              <a:t>                                                       Edad</a:t>
            </a:r>
            <a:r>
              <a:rPr lang="es-ES" sz="1000" dirty="0"/>
              <a:t>:               </a:t>
            </a:r>
            <a:r>
              <a:rPr lang="es-ES" sz="1000" dirty="0" smtClean="0"/>
              <a:t>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(</a:t>
            </a:r>
            <a:r>
              <a:rPr lang="es-ES" sz="1000" dirty="0"/>
              <a:t>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</a:t>
            </a:r>
            <a:r>
              <a:rPr lang="es-ES" sz="1000" dirty="0" smtClean="0"/>
              <a:t>:</a:t>
            </a:r>
            <a:endParaRPr lang="es-ES" sz="1000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1369521" y="2196501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1571612" y="2428126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2655406" y="2898036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226778" y="312734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1571612" y="3356643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1714489" y="2657439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4562484" y="2657439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5789153" y="2657439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Elipse"/>
          <p:cNvSpPr/>
          <p:nvPr/>
        </p:nvSpPr>
        <p:spPr>
          <a:xfrm>
            <a:off x="296614" y="2237605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CuadroTexto"/>
          <p:cNvSpPr txBox="1"/>
          <p:nvPr/>
        </p:nvSpPr>
        <p:spPr>
          <a:xfrm>
            <a:off x="417718" y="3597832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1: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26" name="25 Rectángulo redondeado"/>
          <p:cNvSpPr/>
          <p:nvPr/>
        </p:nvSpPr>
        <p:spPr>
          <a:xfrm>
            <a:off x="1358635" y="3645744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1560726" y="3877369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644520" y="4576463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2215892" y="4808424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1560726" y="5040380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30 Rectángulo redondeado"/>
          <p:cNvSpPr/>
          <p:nvPr/>
        </p:nvSpPr>
        <p:spPr>
          <a:xfrm>
            <a:off x="1703603" y="4109337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31 Rectángulo redondeado"/>
          <p:cNvSpPr/>
          <p:nvPr/>
        </p:nvSpPr>
        <p:spPr>
          <a:xfrm>
            <a:off x="4551598" y="4109337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33 Elipse"/>
          <p:cNvSpPr/>
          <p:nvPr/>
        </p:nvSpPr>
        <p:spPr>
          <a:xfrm>
            <a:off x="285728" y="3695813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34 Rectángulo redondeado"/>
          <p:cNvSpPr/>
          <p:nvPr/>
        </p:nvSpPr>
        <p:spPr>
          <a:xfrm>
            <a:off x="2225440" y="4341651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417718" y="5295700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</a:t>
            </a:r>
            <a:r>
              <a:rPr lang="es-ES" sz="1000" b="1" dirty="0" smtClean="0"/>
              <a:t>2:</a:t>
            </a:r>
            <a:endParaRPr lang="es-ES" sz="1000" b="1" dirty="0"/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58" name="57 Rectángulo redondeado"/>
          <p:cNvSpPr/>
          <p:nvPr/>
        </p:nvSpPr>
        <p:spPr>
          <a:xfrm>
            <a:off x="1358635" y="5343612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1560726" y="5575237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59 Rectángulo redondeado"/>
          <p:cNvSpPr/>
          <p:nvPr/>
        </p:nvSpPr>
        <p:spPr>
          <a:xfrm>
            <a:off x="2644520" y="6274331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215892" y="650629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1560726" y="6738248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1703603" y="5807205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4" name="63 Rectángulo redondeado"/>
          <p:cNvSpPr/>
          <p:nvPr/>
        </p:nvSpPr>
        <p:spPr>
          <a:xfrm>
            <a:off x="4551598" y="5807205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5778267" y="5807205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Elipse"/>
          <p:cNvSpPr/>
          <p:nvPr/>
        </p:nvSpPr>
        <p:spPr>
          <a:xfrm>
            <a:off x="285728" y="5393681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66 Rectángulo redondeado"/>
          <p:cNvSpPr/>
          <p:nvPr/>
        </p:nvSpPr>
        <p:spPr>
          <a:xfrm>
            <a:off x="2225440" y="6039519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" name="67 CuadroTexto"/>
          <p:cNvSpPr txBox="1"/>
          <p:nvPr/>
        </p:nvSpPr>
        <p:spPr>
          <a:xfrm>
            <a:off x="417718" y="6993300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1000" b="1" dirty="0"/>
              <a:t>Concursante </a:t>
            </a:r>
            <a:r>
              <a:rPr lang="es-ES" sz="1000" b="1" dirty="0" smtClean="0"/>
              <a:t>3:</a:t>
            </a:r>
            <a:endParaRPr lang="es-ES" sz="1000" b="1" dirty="0"/>
          </a:p>
          <a:p>
            <a:pPr>
              <a:lnSpc>
                <a:spcPct val="150000"/>
              </a:lnSpc>
            </a:pPr>
            <a:r>
              <a:rPr lang="es-ES" sz="1000" dirty="0"/>
              <a:t>Nombre y Apellido: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                                                       Edad:               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Nivel académico (curso actual)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Experiencia anterior en otros concursos: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(coloque el nombre del evento):</a:t>
            </a:r>
          </a:p>
          <a:p>
            <a:pPr>
              <a:lnSpc>
                <a:spcPct val="150000"/>
              </a:lnSpc>
            </a:pPr>
            <a:r>
              <a:rPr lang="es-ES" sz="1000" dirty="0"/>
              <a:t>Correo electrónico:</a:t>
            </a:r>
          </a:p>
        </p:txBody>
      </p:sp>
      <p:sp>
        <p:nvSpPr>
          <p:cNvPr id="69" name="68 Rectángulo redondeado"/>
          <p:cNvSpPr/>
          <p:nvPr/>
        </p:nvSpPr>
        <p:spPr>
          <a:xfrm>
            <a:off x="1358635" y="7041212"/>
            <a:ext cx="535785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1560726" y="7272837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2644520" y="7971931"/>
            <a:ext cx="4071965" cy="18777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" name="71 Rectángulo redondeado"/>
          <p:cNvSpPr/>
          <p:nvPr/>
        </p:nvSpPr>
        <p:spPr>
          <a:xfrm>
            <a:off x="2215892" y="8203892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1560726" y="8435848"/>
            <a:ext cx="5155759" cy="187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1703603" y="7504805"/>
            <a:ext cx="235745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4551598" y="7504805"/>
            <a:ext cx="866780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75 Rectángulo redondeado"/>
          <p:cNvSpPr/>
          <p:nvPr/>
        </p:nvSpPr>
        <p:spPr>
          <a:xfrm>
            <a:off x="5778267" y="7504805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Elipse"/>
          <p:cNvSpPr/>
          <p:nvPr/>
        </p:nvSpPr>
        <p:spPr>
          <a:xfrm>
            <a:off x="285728" y="7091281"/>
            <a:ext cx="142876" cy="14287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77 Rectángulo redondeado"/>
          <p:cNvSpPr/>
          <p:nvPr/>
        </p:nvSpPr>
        <p:spPr>
          <a:xfrm>
            <a:off x="2225440" y="7737119"/>
            <a:ext cx="4500593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261588" y="8743890"/>
            <a:ext cx="6429420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solidFill>
                  <a:schemeClr val="bg1"/>
                </a:solidFill>
              </a:rPr>
              <a:t>Nota:</a:t>
            </a:r>
            <a:r>
              <a:rPr lang="es-ES" sz="1000" dirty="0" smtClean="0">
                <a:solidFill>
                  <a:schemeClr val="bg1"/>
                </a:solidFill>
              </a:rPr>
              <a:t> La institución educativa debe adjuntar una certificación de cada concursante indicando, fecha de nacimiento, edad, nacionalidad  y Nº de matrícula como estudiante actual al igual que del chef instructor como docente.</a:t>
            </a:r>
            <a:endParaRPr lang="es-ES" sz="1000" dirty="0">
              <a:solidFill>
                <a:schemeClr val="bg1"/>
              </a:solidFill>
            </a:endParaRPr>
          </a:p>
        </p:txBody>
      </p:sp>
      <p:sp>
        <p:nvSpPr>
          <p:cNvPr id="79" name="78 CuadroTexto"/>
          <p:cNvSpPr txBox="1"/>
          <p:nvPr/>
        </p:nvSpPr>
        <p:spPr>
          <a:xfrm>
            <a:off x="392885" y="125358"/>
            <a:ext cx="39290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s-ES" sz="1400" b="1" dirty="0" smtClean="0">
                <a:solidFill>
                  <a:schemeClr val="bg2">
                    <a:lumMod val="25000"/>
                  </a:schemeClr>
                </a:solidFill>
              </a:rPr>
              <a:t>XXVII  Congreso Panamericano de</a:t>
            </a:r>
          </a:p>
          <a:p>
            <a:pPr algn="ctr">
              <a:lnSpc>
                <a:spcPts val="1500"/>
              </a:lnSpc>
            </a:pPr>
            <a:r>
              <a:rPr lang="es-ES" sz="1400" b="1" dirty="0" smtClean="0">
                <a:solidFill>
                  <a:schemeClr val="bg2">
                    <a:lumMod val="25000"/>
                  </a:schemeClr>
                </a:solidFill>
              </a:rPr>
              <a:t>Escuelas de Hotelería Turismo y Gastronomía</a:t>
            </a:r>
          </a:p>
        </p:txBody>
      </p:sp>
      <p:cxnSp>
        <p:nvCxnSpPr>
          <p:cNvPr id="82" name="81 Conector recto"/>
          <p:cNvCxnSpPr/>
          <p:nvPr/>
        </p:nvCxnSpPr>
        <p:spPr>
          <a:xfrm>
            <a:off x="280953" y="602412"/>
            <a:ext cx="38576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79 Rectángulo redondeado"/>
          <p:cNvSpPr/>
          <p:nvPr/>
        </p:nvSpPr>
        <p:spPr>
          <a:xfrm>
            <a:off x="5789153" y="4127498"/>
            <a:ext cx="938218" cy="1877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5185" y="142844"/>
            <a:ext cx="261280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90" y="110937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III. Receta Estándar</a:t>
            </a:r>
            <a:endParaRPr lang="es-ES" sz="1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14290" y="27357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/>
              <a:t>En este espacio, </a:t>
            </a:r>
            <a:r>
              <a:rPr lang="es-ES" sz="900" dirty="0" smtClean="0"/>
              <a:t>sírvase </a:t>
            </a:r>
            <a:r>
              <a:rPr lang="es-ES" sz="900" dirty="0"/>
              <a:t>explicar los componentes de su receta. Es importante que </a:t>
            </a:r>
            <a:r>
              <a:rPr lang="es-ES" sz="900" dirty="0" smtClean="0"/>
              <a:t>adjunte la fotografía </a:t>
            </a:r>
            <a:r>
              <a:rPr lang="es-ES" sz="900" dirty="0"/>
              <a:t>del </a:t>
            </a:r>
            <a:r>
              <a:rPr lang="es-ES" sz="900" dirty="0" smtClean="0"/>
              <a:t>plato</a:t>
            </a:r>
            <a:endParaRPr lang="es-ES" sz="9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59548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 COCKTAIL APERITIVO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11" y="142844"/>
            <a:ext cx="1614477" cy="44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 APERITIVO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4" name="10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283" t="14911" r="34243" b="5634"/>
          <a:stretch/>
        </p:blipFill>
        <p:spPr>
          <a:xfrm>
            <a:off x="5405480" y="0"/>
            <a:ext cx="1270448" cy="6695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7689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ENTRADA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11" y="142844"/>
            <a:ext cx="1614477" cy="44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14284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- SOPA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805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805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8134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4304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4304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634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55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55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88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20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20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13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9803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9803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9133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755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755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688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5303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5303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4633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3053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305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2382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70802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70802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70132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8552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855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788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6302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6302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5631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4051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405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338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81801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81801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81131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9551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9551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888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73009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7300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6630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928003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92800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92130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604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60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537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505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505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438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2055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2055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987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31548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3154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30878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285728" y="887047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117 Rectángulo redondeado"/>
          <p:cNvSpPr/>
          <p:nvPr/>
        </p:nvSpPr>
        <p:spPr>
          <a:xfrm>
            <a:off x="4261980" y="88704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5500702" y="886377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82997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82997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7629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8037991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8037991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8031289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92985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92985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86283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11" y="142844"/>
            <a:ext cx="1614477" cy="44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90042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– PLATO FUERTE 1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619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61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79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3748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374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07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183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18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51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1312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131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064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887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887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820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644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644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577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400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400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333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156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156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089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6913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6913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6846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669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669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602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4261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426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359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1825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182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115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7939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7939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7871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69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69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62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4518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4518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384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9646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9646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8897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233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233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166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2082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2082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141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17211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1721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654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27467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2746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2679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4775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477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410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79990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79990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79923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5032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503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436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285728" y="88335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8335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8268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11" y="142844"/>
            <a:ext cx="1614477" cy="44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90042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</a:rPr>
              <a:t>RECETA ESTÁNDAR – PLATO FUERTE 2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619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61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79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3748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374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07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183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18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51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1312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131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064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887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887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820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644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644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577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400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400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333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156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156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089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6913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6913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6846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669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669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602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4261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426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359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1825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182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115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7939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7939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7871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69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69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62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4518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4518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384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9646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9646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8897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233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233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166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2082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2082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141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17211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1721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654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27467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2746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2679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4775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477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410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79990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79990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79923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5032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503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436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285728" y="88335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8335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8268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11" y="142844"/>
            <a:ext cx="1614477" cy="44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285728" y="642910"/>
            <a:ext cx="5000660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 redondeado"/>
          <p:cNvSpPr/>
          <p:nvPr/>
        </p:nvSpPr>
        <p:spPr>
          <a:xfrm>
            <a:off x="5357826" y="642910"/>
            <a:ext cx="1357322" cy="1143008"/>
          </a:xfrm>
          <a:prstGeom prst="roundRect">
            <a:avLst>
              <a:gd name="adj" fmla="val 70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288550" y="816764"/>
            <a:ext cx="12586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NOMBRE DEL PLATO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42918" y="90042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>
                <a:solidFill>
                  <a:schemeClr val="tx2">
                    <a:lumMod val="75000"/>
                  </a:schemeClr>
                </a:solidFill>
              </a:rPr>
              <a:t>RECETA ESTÁNDAR – POSTRE</a:t>
            </a:r>
            <a:endParaRPr lang="es-E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85728" y="1070609"/>
            <a:ext cx="1531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EXPLICACIÓN COMERCIAL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85728" y="1857356"/>
            <a:ext cx="3943372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INGREDIENTES</a:t>
            </a:r>
            <a:endParaRPr lang="es-ES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257678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CANTIDAD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(6 platos)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5500702" y="1857356"/>
            <a:ext cx="1214446" cy="285752"/>
          </a:xfrm>
          <a:prstGeom prst="roundRect">
            <a:avLst>
              <a:gd name="adj" fmla="val 3530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s-ES" sz="1000" b="1" dirty="0" smtClean="0">
                <a:solidFill>
                  <a:schemeClr val="tx2">
                    <a:lumMod val="75000"/>
                  </a:schemeClr>
                </a:solidFill>
              </a:rPr>
              <a:t>UNIDADES</a:t>
            </a:r>
          </a:p>
          <a:p>
            <a:pPr algn="ctr">
              <a:lnSpc>
                <a:spcPts val="1000"/>
              </a:lnSpc>
            </a:pP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grs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ltr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1500174" y="849132"/>
            <a:ext cx="3714776" cy="1785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1785926" y="1071836"/>
            <a:ext cx="3429024" cy="1908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388144" y="1306802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24 Rectángulo redondeado"/>
          <p:cNvSpPr/>
          <p:nvPr/>
        </p:nvSpPr>
        <p:spPr>
          <a:xfrm>
            <a:off x="388144" y="1547328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25 Rectángulo redondeado"/>
          <p:cNvSpPr/>
          <p:nvPr/>
        </p:nvSpPr>
        <p:spPr>
          <a:xfrm>
            <a:off x="388144" y="1316829"/>
            <a:ext cx="4826806" cy="1963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26 Rectángulo redondeado"/>
          <p:cNvSpPr/>
          <p:nvPr/>
        </p:nvSpPr>
        <p:spPr>
          <a:xfrm>
            <a:off x="5405480" y="690072"/>
            <a:ext cx="1270449" cy="1049716"/>
          </a:xfrm>
          <a:prstGeom prst="roundRect">
            <a:avLst>
              <a:gd name="adj" fmla="val 6095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El envío de la fotografía es OBLIGATORIO, Puede enviar un archivo por separado en formato PDF o JPG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27 Rectángulo redondeado"/>
          <p:cNvSpPr/>
          <p:nvPr/>
        </p:nvSpPr>
        <p:spPr>
          <a:xfrm>
            <a:off x="285728" y="221055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28 Rectángulo redondeado"/>
          <p:cNvSpPr/>
          <p:nvPr/>
        </p:nvSpPr>
        <p:spPr>
          <a:xfrm>
            <a:off x="4261980" y="221055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29 Rectángulo redondeado"/>
          <p:cNvSpPr/>
          <p:nvPr/>
        </p:nvSpPr>
        <p:spPr>
          <a:xfrm>
            <a:off x="5500702" y="22038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285728" y="248619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4261980" y="248619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5500702" y="24794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285728" y="303748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41 Rectángulo redondeado"/>
          <p:cNvSpPr/>
          <p:nvPr/>
        </p:nvSpPr>
        <p:spPr>
          <a:xfrm>
            <a:off x="4261980" y="303748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5500702" y="30307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285728" y="276183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261980" y="276183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5500702" y="27551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285728" y="331312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4261980" y="331312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5500702" y="33064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285728" y="358876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53 Rectángulo redondeado"/>
          <p:cNvSpPr/>
          <p:nvPr/>
        </p:nvSpPr>
        <p:spPr>
          <a:xfrm>
            <a:off x="4261980" y="35887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5500702" y="358206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285728" y="386440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57 Rectángulo redondeado"/>
          <p:cNvSpPr/>
          <p:nvPr/>
        </p:nvSpPr>
        <p:spPr>
          <a:xfrm>
            <a:off x="4261980" y="386440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500702" y="385770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60 Rectángulo redondeado"/>
          <p:cNvSpPr/>
          <p:nvPr/>
        </p:nvSpPr>
        <p:spPr>
          <a:xfrm>
            <a:off x="285728" y="414004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2" name="61 Rectángulo redondeado"/>
          <p:cNvSpPr/>
          <p:nvPr/>
        </p:nvSpPr>
        <p:spPr>
          <a:xfrm>
            <a:off x="4261980" y="414004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62 Rectángulo redondeado"/>
          <p:cNvSpPr/>
          <p:nvPr/>
        </p:nvSpPr>
        <p:spPr>
          <a:xfrm>
            <a:off x="5500702" y="413334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85728" y="441569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4261980" y="441569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5500702" y="440898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9" name="68 Rectángulo redondeado"/>
          <p:cNvSpPr/>
          <p:nvPr/>
        </p:nvSpPr>
        <p:spPr>
          <a:xfrm>
            <a:off x="285728" y="469133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4261980" y="469133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" name="70 Rectángulo redondeado"/>
          <p:cNvSpPr/>
          <p:nvPr/>
        </p:nvSpPr>
        <p:spPr>
          <a:xfrm>
            <a:off x="5500702" y="468463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72 Rectángulo redondeado"/>
          <p:cNvSpPr/>
          <p:nvPr/>
        </p:nvSpPr>
        <p:spPr>
          <a:xfrm>
            <a:off x="285728" y="496697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73 Rectángulo redondeado"/>
          <p:cNvSpPr/>
          <p:nvPr/>
        </p:nvSpPr>
        <p:spPr>
          <a:xfrm>
            <a:off x="4261980" y="496697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74 Rectángulo redondeado"/>
          <p:cNvSpPr/>
          <p:nvPr/>
        </p:nvSpPr>
        <p:spPr>
          <a:xfrm>
            <a:off x="5500702" y="496027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7" name="76 Rectángulo redondeado"/>
          <p:cNvSpPr/>
          <p:nvPr/>
        </p:nvSpPr>
        <p:spPr>
          <a:xfrm>
            <a:off x="285728" y="524261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261980" y="524261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" name="78 Rectángulo redondeado"/>
          <p:cNvSpPr/>
          <p:nvPr/>
        </p:nvSpPr>
        <p:spPr>
          <a:xfrm>
            <a:off x="5500702" y="523591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285728" y="551825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261980" y="551825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5500702" y="551155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5" name="84 Rectángulo redondeado"/>
          <p:cNvSpPr/>
          <p:nvPr/>
        </p:nvSpPr>
        <p:spPr>
          <a:xfrm>
            <a:off x="285728" y="579390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4261980" y="579390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5500702" y="578719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85728" y="606954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Rectángulo redondeado"/>
          <p:cNvSpPr/>
          <p:nvPr/>
        </p:nvSpPr>
        <p:spPr>
          <a:xfrm>
            <a:off x="4261980" y="606954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1" name="90 Rectángulo redondeado"/>
          <p:cNvSpPr/>
          <p:nvPr/>
        </p:nvSpPr>
        <p:spPr>
          <a:xfrm>
            <a:off x="5500702" y="606284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Rectángulo redondeado"/>
          <p:cNvSpPr/>
          <p:nvPr/>
        </p:nvSpPr>
        <p:spPr>
          <a:xfrm>
            <a:off x="285728" y="634518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4261980" y="634518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5500702" y="633848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285728" y="689646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4261980" y="689646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5500702" y="68897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7723394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4261980" y="772339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500702" y="771669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662082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Rectángulo redondeado"/>
          <p:cNvSpPr/>
          <p:nvPr/>
        </p:nvSpPr>
        <p:spPr>
          <a:xfrm>
            <a:off x="4261980" y="662082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5500702" y="661412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717211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0" name="109 Rectángulo redondeado"/>
          <p:cNvSpPr/>
          <p:nvPr/>
        </p:nvSpPr>
        <p:spPr>
          <a:xfrm>
            <a:off x="4261980" y="717211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" name="110 Rectángulo redondeado"/>
          <p:cNvSpPr/>
          <p:nvPr/>
        </p:nvSpPr>
        <p:spPr>
          <a:xfrm>
            <a:off x="5500702" y="716540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285728" y="8274678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4" name="113 Rectángulo redondeado"/>
          <p:cNvSpPr/>
          <p:nvPr/>
        </p:nvSpPr>
        <p:spPr>
          <a:xfrm>
            <a:off x="4261980" y="827467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5500702" y="826797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120 Rectángulo redondeado"/>
          <p:cNvSpPr/>
          <p:nvPr/>
        </p:nvSpPr>
        <p:spPr>
          <a:xfrm>
            <a:off x="285728" y="7447752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" name="121 Rectángulo redondeado"/>
          <p:cNvSpPr/>
          <p:nvPr/>
        </p:nvSpPr>
        <p:spPr>
          <a:xfrm>
            <a:off x="4261980" y="7447752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3" name="122 Rectángulo redondeado"/>
          <p:cNvSpPr/>
          <p:nvPr/>
        </p:nvSpPr>
        <p:spPr>
          <a:xfrm>
            <a:off x="5500702" y="744105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5" name="124 Rectángulo redondeado"/>
          <p:cNvSpPr/>
          <p:nvPr/>
        </p:nvSpPr>
        <p:spPr>
          <a:xfrm>
            <a:off x="285728" y="799903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6" name="125 Rectángulo redondeado"/>
          <p:cNvSpPr/>
          <p:nvPr/>
        </p:nvSpPr>
        <p:spPr>
          <a:xfrm>
            <a:off x="4261980" y="799903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7" name="126 Rectángulo redondeado"/>
          <p:cNvSpPr/>
          <p:nvPr/>
        </p:nvSpPr>
        <p:spPr>
          <a:xfrm>
            <a:off x="5500702" y="799233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9" name="128 Rectángulo redondeado"/>
          <p:cNvSpPr/>
          <p:nvPr/>
        </p:nvSpPr>
        <p:spPr>
          <a:xfrm>
            <a:off x="285728" y="8550320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0" name="129 Rectángulo redondeado"/>
          <p:cNvSpPr/>
          <p:nvPr/>
        </p:nvSpPr>
        <p:spPr>
          <a:xfrm>
            <a:off x="4261980" y="8550320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5500702" y="8543618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Rectángulo redondeado"/>
          <p:cNvSpPr/>
          <p:nvPr/>
        </p:nvSpPr>
        <p:spPr>
          <a:xfrm>
            <a:off x="285728" y="8833566"/>
            <a:ext cx="3938315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6" name="115 Rectángulo redondeado"/>
          <p:cNvSpPr/>
          <p:nvPr/>
        </p:nvSpPr>
        <p:spPr>
          <a:xfrm>
            <a:off x="4261980" y="8833566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119 Rectángulo redondeado"/>
          <p:cNvSpPr/>
          <p:nvPr/>
        </p:nvSpPr>
        <p:spPr>
          <a:xfrm>
            <a:off x="5500702" y="8826864"/>
            <a:ext cx="1214446" cy="214314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11" y="142844"/>
            <a:ext cx="1614477" cy="44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49681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132 CuadroTexto"/>
          <p:cNvSpPr txBox="1"/>
          <p:nvPr/>
        </p:nvSpPr>
        <p:spPr>
          <a:xfrm>
            <a:off x="214290" y="2643174"/>
            <a:ext cx="642942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000" dirty="0"/>
              <a:t>Yo, (Nombre del Chef – Instructor) </a:t>
            </a:r>
            <a:r>
              <a:rPr lang="es-ES" sz="1000" dirty="0" smtClean="0"/>
              <a:t>                                                                                                                                 certifico </a:t>
            </a:r>
            <a:r>
              <a:rPr lang="es-ES" sz="1000" dirty="0"/>
              <a:t>haber</a:t>
            </a:r>
          </a:p>
          <a:p>
            <a:pPr algn="just">
              <a:lnSpc>
                <a:spcPct val="150000"/>
              </a:lnSpc>
            </a:pPr>
            <a:r>
              <a:rPr lang="es-ES" sz="1000" dirty="0"/>
              <a:t>tomado conocimiento </a:t>
            </a:r>
            <a:r>
              <a:rPr lang="es-ES" sz="1000" dirty="0" smtClean="0"/>
              <a:t>de la convocatoria y reglamento </a:t>
            </a:r>
            <a:r>
              <a:rPr lang="es-ES" sz="1000" dirty="0"/>
              <a:t>y </a:t>
            </a:r>
            <a:r>
              <a:rPr lang="es-ES" sz="1000" dirty="0" smtClean="0"/>
              <a:t>a nombre de mi institución acepto </a:t>
            </a:r>
            <a:r>
              <a:rPr lang="es-ES" sz="1000" dirty="0"/>
              <a:t>sus condiciones.</a:t>
            </a:r>
          </a:p>
          <a:p>
            <a:pPr algn="just">
              <a:lnSpc>
                <a:spcPct val="150000"/>
              </a:lnSpc>
            </a:pPr>
            <a:endParaRPr lang="es-ES" sz="1000" dirty="0" smtClean="0"/>
          </a:p>
          <a:p>
            <a:pPr algn="just">
              <a:lnSpc>
                <a:spcPct val="150000"/>
              </a:lnSpc>
            </a:pPr>
            <a:r>
              <a:rPr lang="es-ES" sz="1000" dirty="0" smtClean="0"/>
              <a:t>Fecha:                                                                                                                 Firma: ____________________________________</a:t>
            </a:r>
            <a:endParaRPr lang="es-ES" sz="1000" dirty="0"/>
          </a:p>
          <a:p>
            <a:pPr algn="just">
              <a:lnSpc>
                <a:spcPct val="150000"/>
              </a:lnSpc>
            </a:pPr>
            <a:endParaRPr lang="es-ES" sz="1000" dirty="0" smtClean="0"/>
          </a:p>
          <a:p>
            <a:pPr algn="just">
              <a:lnSpc>
                <a:spcPct val="150000"/>
              </a:lnSpc>
            </a:pPr>
            <a:r>
              <a:rPr lang="es-ES" sz="1000" dirty="0" smtClean="0"/>
              <a:t>NOTA</a:t>
            </a:r>
            <a:r>
              <a:rPr lang="es-ES" sz="1000" dirty="0"/>
              <a:t>: </a:t>
            </a:r>
            <a:endParaRPr lang="es-ES" sz="1000" dirty="0" smtClean="0"/>
          </a:p>
          <a:p>
            <a:pPr algn="just"/>
            <a:r>
              <a:rPr lang="es-ES" sz="1000" dirty="0" smtClean="0"/>
              <a:t>La preinscripción se realiza enviando el formulario donde se colocan los nombres de los concursantes y del chef instructor, acompañando esta información con una carta de la institución o decanato de la facultad que acredite la validación de esta información.</a:t>
            </a:r>
          </a:p>
          <a:p>
            <a:pPr algn="just"/>
            <a:endParaRPr lang="es-ES" sz="1000" dirty="0" smtClean="0"/>
          </a:p>
          <a:p>
            <a:pPr algn="just"/>
            <a:r>
              <a:rPr lang="es-ES" sz="1000" dirty="0" smtClean="0"/>
              <a:t>A estos documentos se adjunta la fotografía de los platos, el pedido de ingredientes  y la receta estándar de cada uno de las propuestas por servicio.</a:t>
            </a:r>
          </a:p>
          <a:p>
            <a:pPr algn="just"/>
            <a:endParaRPr lang="es-ES" sz="1000" dirty="0" smtClean="0"/>
          </a:p>
          <a:p>
            <a:pPr algn="just"/>
            <a:endParaRPr lang="es-ES" sz="1000" dirty="0" smtClean="0"/>
          </a:p>
          <a:p>
            <a:pPr algn="just"/>
            <a:endParaRPr lang="es-ES" sz="1000" dirty="0" smtClean="0"/>
          </a:p>
          <a:p>
            <a:pPr algn="just">
              <a:lnSpc>
                <a:spcPct val="150000"/>
              </a:lnSpc>
            </a:pPr>
            <a:endParaRPr lang="es-ES" sz="1000" dirty="0"/>
          </a:p>
        </p:txBody>
      </p:sp>
      <p:sp>
        <p:nvSpPr>
          <p:cNvPr id="138" name="137 CuadroTexto"/>
          <p:cNvSpPr txBox="1"/>
          <p:nvPr/>
        </p:nvSpPr>
        <p:spPr>
          <a:xfrm>
            <a:off x="1428736" y="6305148"/>
            <a:ext cx="3929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infoconcurso@conpehtgastronomica.com</a:t>
            </a:r>
            <a:endParaRPr lang="es-ES" sz="16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39" name="138 Rectángulo redondeado"/>
          <p:cNvSpPr/>
          <p:nvPr/>
        </p:nvSpPr>
        <p:spPr>
          <a:xfrm>
            <a:off x="725372" y="3387784"/>
            <a:ext cx="2132123" cy="192280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0" name="139 Rectángulo redondeado"/>
          <p:cNvSpPr/>
          <p:nvPr/>
        </p:nvSpPr>
        <p:spPr>
          <a:xfrm>
            <a:off x="2176168" y="2695438"/>
            <a:ext cx="3538848" cy="242526"/>
          </a:xfrm>
          <a:prstGeom prst="roundRect">
            <a:avLst>
              <a:gd name="adj" fmla="val 43098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6300" y="46269"/>
            <a:ext cx="6782763" cy="9039860"/>
          </a:xfrm>
          <a:prstGeom prst="rect">
            <a:avLst/>
          </a:prstGeom>
          <a:noFill/>
          <a:ln w="114300">
            <a:solidFill>
              <a:srgbClr val="F737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96" t="14911" r="2964" b="5634"/>
          <a:stretch/>
        </p:blipFill>
        <p:spPr>
          <a:xfrm>
            <a:off x="477619" y="827583"/>
            <a:ext cx="5920123" cy="978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</TotalTime>
  <Words>631</Words>
  <Application>Microsoft Office PowerPoint</Application>
  <PresentationFormat>Presentación en pantalla (4:3)</PresentationFormat>
  <Paragraphs>112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Coordinador</dc:creator>
  <cp:lastModifiedBy>Pacheco</cp:lastModifiedBy>
  <cp:revision>57</cp:revision>
  <cp:lastPrinted>2017-05-05T12:43:49Z</cp:lastPrinted>
  <dcterms:created xsi:type="dcterms:W3CDTF">2012-05-31T14:00:40Z</dcterms:created>
  <dcterms:modified xsi:type="dcterms:W3CDTF">2017-05-10T12:41:41Z</dcterms:modified>
</cp:coreProperties>
</file>